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6" r:id="rId7"/>
    <p:sldId id="267" r:id="rId8"/>
    <p:sldId id="26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84A"/>
    <a:srgbClr val="203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4" autoAdjust="0"/>
    <p:restoredTop sz="95755"/>
  </p:normalViewPr>
  <p:slideViewPr>
    <p:cSldViewPr snapToGrid="0">
      <p:cViewPr varScale="1">
        <p:scale>
          <a:sx n="105" d="100"/>
          <a:sy n="105" d="100"/>
        </p:scale>
        <p:origin x="64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图形用户界面&#10;&#10;AI 生成的内容可能不正确。">
            <a:extLst>
              <a:ext uri="{FF2B5EF4-FFF2-40B4-BE49-F238E27FC236}">
                <a16:creationId xmlns:a16="http://schemas.microsoft.com/office/drawing/2014/main" id="{C6273253-9BA1-C9D3-1964-30768ADEEA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8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93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43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7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19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81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76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56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6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62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52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3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40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79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AFF86D81-56DF-B738-B96D-9A86BAAE05C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C7A446-D897-9C90-65DE-9E61ED0B1D1A}"/>
              </a:ext>
            </a:extLst>
          </p:cNvPr>
          <p:cNvSpPr txBox="1"/>
          <p:nvPr/>
        </p:nvSpPr>
        <p:spPr>
          <a:xfrm>
            <a:off x="5376554" y="2172885"/>
            <a:ext cx="1390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44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标题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F2B52-4938-DBA2-A97A-3FB12EF36857}"/>
              </a:ext>
            </a:extLst>
          </p:cNvPr>
          <p:cNvSpPr txBox="1"/>
          <p:nvPr/>
        </p:nvSpPr>
        <p:spPr>
          <a:xfrm>
            <a:off x="4400860" y="3606575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汇报人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xxx</a:t>
            </a:r>
            <a:endParaRPr lang="en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BF06B-77AA-E93B-9DF4-8D2F06BF15DF}"/>
              </a:ext>
            </a:extLst>
          </p:cNvPr>
          <p:cNvSpPr txBox="1"/>
          <p:nvPr/>
        </p:nvSpPr>
        <p:spPr>
          <a:xfrm>
            <a:off x="4400860" y="4199242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单位：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xxx</a:t>
            </a:r>
            <a:endParaRPr lang="en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54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42781-4C17-CECE-91BF-48ECA09E7A11}"/>
              </a:ext>
            </a:extLst>
          </p:cNvPr>
          <p:cNvSpPr txBox="1"/>
          <p:nvPr/>
        </p:nvSpPr>
        <p:spPr>
          <a:xfrm>
            <a:off x="427512" y="190004"/>
            <a:ext cx="332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研究背景与假设</a:t>
            </a:r>
            <a:endParaRPr lang="en-CN" sz="32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505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3C062-BADB-ABC0-8073-56DF5CECE657}"/>
              </a:ext>
            </a:extLst>
          </p:cNvPr>
          <p:cNvSpPr txBox="1"/>
          <p:nvPr/>
        </p:nvSpPr>
        <p:spPr>
          <a:xfrm>
            <a:off x="427512" y="190004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研究方案</a:t>
            </a:r>
            <a:endParaRPr lang="en-CN" sz="32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517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54E4D-B99F-A7AF-C8AD-3520FBFA5700}"/>
              </a:ext>
            </a:extLst>
          </p:cNvPr>
          <p:cNvSpPr txBox="1"/>
          <p:nvPr/>
        </p:nvSpPr>
        <p:spPr>
          <a:xfrm>
            <a:off x="427512" y="190004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主要研究结果</a:t>
            </a:r>
            <a:endParaRPr lang="en-CN" sz="32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345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F6A1D-F378-89CA-B9D1-FF5269114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2B942-E623-68CD-4665-EEEDB9396D08}"/>
              </a:ext>
            </a:extLst>
          </p:cNvPr>
          <p:cNvSpPr txBox="1"/>
          <p:nvPr/>
        </p:nvSpPr>
        <p:spPr>
          <a:xfrm>
            <a:off x="427512" y="190004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主要研究结果</a:t>
            </a:r>
            <a:endParaRPr lang="en-CN" sz="32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166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E1C2B-8B34-223C-00C1-8AB93AA0F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4340C2-C42D-AC57-6A22-DFD2A1429A8F}"/>
              </a:ext>
            </a:extLst>
          </p:cNvPr>
          <p:cNvSpPr txBox="1"/>
          <p:nvPr/>
        </p:nvSpPr>
        <p:spPr>
          <a:xfrm>
            <a:off x="427512" y="190004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主要研究结果</a:t>
            </a:r>
            <a:endParaRPr lang="en-CN" sz="32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91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2E8CA-4F77-929E-AA35-8F2077581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88D5D-B4C1-1483-C938-1D272B428C2F}"/>
              </a:ext>
            </a:extLst>
          </p:cNvPr>
          <p:cNvSpPr txBox="1"/>
          <p:nvPr/>
        </p:nvSpPr>
        <p:spPr>
          <a:xfrm>
            <a:off x="427512" y="190004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主要研究结果</a:t>
            </a:r>
            <a:endParaRPr lang="en-CN" sz="32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150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2D60E8-23A6-FC05-4CFC-922ECBEA2212}"/>
              </a:ext>
            </a:extLst>
          </p:cNvPr>
          <p:cNvSpPr txBox="1"/>
          <p:nvPr/>
        </p:nvSpPr>
        <p:spPr>
          <a:xfrm>
            <a:off x="427512" y="190004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结论与讨论</a:t>
            </a:r>
          </a:p>
        </p:txBody>
      </p:sp>
    </p:spTree>
    <p:extLst>
      <p:ext uri="{BB962C8B-B14F-4D97-AF65-F5344CB8AC3E}">
        <p14:creationId xmlns:p14="http://schemas.microsoft.com/office/powerpoint/2010/main" val="227761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26</Words>
  <Application>Microsoft Macintosh PowerPoint</Application>
  <PresentationFormat>宽屏</PresentationFormat>
  <Paragraphs>10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 yx</dc:creator>
  <cp:lastModifiedBy>18323</cp:lastModifiedBy>
  <cp:revision>35</cp:revision>
  <dcterms:created xsi:type="dcterms:W3CDTF">2023-09-04T00:07:52Z</dcterms:created>
  <dcterms:modified xsi:type="dcterms:W3CDTF">2025-09-23T07:55:56Z</dcterms:modified>
</cp:coreProperties>
</file>